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267" r:id="rId4"/>
    <p:sldId id="258" r:id="rId5"/>
    <p:sldId id="266" r:id="rId6"/>
    <p:sldId id="268" r:id="rId7"/>
    <p:sldId id="274" r:id="rId8"/>
    <p:sldId id="278" r:id="rId9"/>
    <p:sldId id="264" r:id="rId10"/>
    <p:sldId id="276" r:id="rId11"/>
    <p:sldId id="277" r:id="rId12"/>
    <p:sldId id="273" r:id="rId13"/>
    <p:sldId id="270" r:id="rId14"/>
    <p:sldId id="259" r:id="rId15"/>
    <p:sldId id="275" r:id="rId16"/>
    <p:sldId id="272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71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8" y="1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360845" y="2767280"/>
            <a:ext cx="74703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Wireless Guitar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70762" y="185233"/>
            <a:ext cx="514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Production process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BE61B295-B296-EA4D-81ED-C8A690711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876" y="1368499"/>
            <a:ext cx="2257231" cy="16929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0246D97-A410-2D4A-BB5A-6337DC170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6646" y="1672840"/>
            <a:ext cx="5514392" cy="41357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8681031-C761-FE43-B68D-F1540E0F3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3592407"/>
            <a:ext cx="3892055" cy="291904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A0BF315-0FF4-7745-81BE-6A819F715A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6395" y="2324460"/>
            <a:ext cx="4282751" cy="32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3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70762" y="185233"/>
            <a:ext cx="514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Production process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7B4DCE1-93E1-F948-94D0-7F73E81E1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807" y="2498270"/>
            <a:ext cx="5529128" cy="4146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1FEEC4-8C26-8B48-8749-AACDF855F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42" y="1318632"/>
            <a:ext cx="3459082" cy="25943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8FABDF-E607-204E-BF92-10F10DF708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88382" y="3067227"/>
            <a:ext cx="3611507" cy="27086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247528-0E64-3340-9764-66911A1376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33" y="1449748"/>
            <a:ext cx="5057424" cy="37930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3148E-33B1-8245-A047-773B670D57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82037" y="2058509"/>
            <a:ext cx="5057423" cy="3793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AD13AA-FF32-7749-B338-1914146DD0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6760" y="3220850"/>
            <a:ext cx="3640405" cy="273030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9BA0C5B-F2BE-5E48-9F8E-3089C61A5A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1318632"/>
            <a:ext cx="3298870" cy="24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41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4685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Demo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KakaoTalk_Video_2018-12-09-03-09-44">
            <a:hlinkClick r:id="" action="ppaction://media"/>
            <a:extLst>
              <a:ext uri="{FF2B5EF4-FFF2-40B4-BE49-F238E27FC236}">
                <a16:creationId xmlns:a16="http://schemas.microsoft.com/office/drawing/2014/main" id="{3A7206FB-4B10-854C-9ECB-D40612C0C5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8387" y="1168954"/>
            <a:ext cx="8756776" cy="49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62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32919" y="204686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Team Contribute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円/楕円 3"/>
          <p:cNvSpPr/>
          <p:nvPr/>
        </p:nvSpPr>
        <p:spPr>
          <a:xfrm>
            <a:off x="2487930" y="1426777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6542242" y="1426776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2599169" y="4835346"/>
            <a:ext cx="2908395" cy="1231107"/>
            <a:chOff x="587489" y="4896306"/>
            <a:chExt cx="2908395" cy="1231107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075717" y="4896306"/>
              <a:ext cx="1931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Son Min </a:t>
              </a:r>
              <a:r>
                <a:rPr kumimoji="1" lang="en-US" altLang="ja-JP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Wook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87489" y="5296416"/>
              <a:ext cx="29083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600" b="1" dirty="0"/>
                <a:t>Assembling Arduino</a:t>
              </a:r>
            </a:p>
            <a:p>
              <a:pPr algn="just"/>
              <a:r>
                <a:rPr kumimoji="1" lang="en-US" altLang="ja-JP" sz="1600" b="1" dirty="0"/>
                <a:t>C</a:t>
              </a:r>
              <a:r>
                <a:rPr kumimoji="1" lang="en-US" altLang="ko-KR" sz="1600" b="1" dirty="0"/>
                <a:t>i</a:t>
              </a:r>
              <a:r>
                <a:rPr kumimoji="1" lang="en-US" altLang="ja-JP" sz="1600" b="1" dirty="0"/>
                <a:t>rcuit Design</a:t>
              </a:r>
            </a:p>
            <a:p>
              <a:pPr algn="just"/>
              <a:r>
                <a:rPr lang="en-US" altLang="ja-JP" sz="1600" b="1" dirty="0"/>
                <a:t>Decoration</a:t>
              </a:r>
              <a:endParaRPr kumimoji="1" lang="ja-JP" altLang="en-US" sz="1600" b="1" dirty="0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6653481" y="4835346"/>
            <a:ext cx="2908395" cy="1231107"/>
            <a:chOff x="587489" y="4896306"/>
            <a:chExt cx="2908395" cy="1231107"/>
          </a:xfrm>
        </p:grpSpPr>
        <p:sp>
          <p:nvSpPr>
            <p:cNvPr id="30" name="テキスト ボックス 29"/>
            <p:cNvSpPr txBox="1"/>
            <p:nvPr/>
          </p:nvSpPr>
          <p:spPr>
            <a:xfrm>
              <a:off x="1005189" y="4896306"/>
              <a:ext cx="2073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Jeon </a:t>
              </a:r>
              <a:r>
                <a:rPr kumimoji="1" lang="en-US" altLang="ja-JP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Hyung</a:t>
              </a:r>
              <a:r>
                <a:rPr kumimoji="1" lang="en-US" altLang="ja-JP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 </a:t>
              </a:r>
              <a:r>
                <a:rPr kumimoji="1" lang="en-US" altLang="ja-JP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Jin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87489" y="5296416"/>
              <a:ext cx="29083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en-US" altLang="ja-JP" sz="1600" b="1" dirty="0"/>
                <a:t>Arduino </a:t>
              </a:r>
              <a:r>
                <a:rPr lang="en-US" altLang="ja-JP" sz="1600" b="1" dirty="0"/>
                <a:t>C</a:t>
              </a:r>
              <a:r>
                <a:rPr kumimoji="1" lang="en-US" altLang="ja-JP" sz="1600" b="1" dirty="0"/>
                <a:t>oding</a:t>
              </a:r>
            </a:p>
            <a:p>
              <a:pPr algn="just"/>
              <a:r>
                <a:rPr lang="en-US" altLang="ja-JP" sz="1600" b="1" dirty="0"/>
                <a:t>C</a:t>
              </a:r>
              <a:r>
                <a:rPr lang="en-US" altLang="ko-KR" sz="1600" b="1" dirty="0"/>
                <a:t>i</a:t>
              </a:r>
              <a:r>
                <a:rPr lang="en-US" altLang="ja-JP" sz="1600" b="1" dirty="0"/>
                <a:t>rcuit Design</a:t>
              </a:r>
            </a:p>
            <a:p>
              <a:pPr algn="just"/>
              <a:r>
                <a:rPr kumimoji="1" lang="en-US" altLang="ja-JP" sz="1600" b="1" dirty="0"/>
                <a:t>Decoration</a:t>
              </a:r>
              <a:endParaRPr kumimoji="1" lang="ja-JP" altLang="en-US" sz="1600" b="1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7F6D566-B236-E34C-B07B-46FB60201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08" y="1849637"/>
            <a:ext cx="2364740" cy="23647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9EE75D-21DF-C146-B2AB-BE1B8AE1A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79" y="1687792"/>
            <a:ext cx="2334734" cy="23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978752"/>
            <a:ext cx="3139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Expectation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>
            <a:cxnSpLocks/>
          </p:cNvCxnSpPr>
          <p:nvPr/>
        </p:nvCxnSpPr>
        <p:spPr>
          <a:xfrm>
            <a:off x="755650" y="1861402"/>
            <a:ext cx="760457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9A25F5CC-DE72-5344-B0C8-7F75810BAAAE}"/>
              </a:ext>
            </a:extLst>
          </p:cNvPr>
          <p:cNvSpPr txBox="1"/>
          <p:nvPr/>
        </p:nvSpPr>
        <p:spPr>
          <a:xfrm>
            <a:off x="908050" y="3285631"/>
            <a:ext cx="6311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Beginners and children can use it easily.</a:t>
            </a:r>
            <a:br>
              <a:rPr lang="en-US" altLang="ko-KR" sz="2800" dirty="0"/>
            </a:b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Can make various kinds of guitar sounds</a:t>
            </a:r>
          </a:p>
          <a:p>
            <a:r>
              <a:rPr kumimoji="1" lang="en-US" altLang="ko-KR" sz="2800" dirty="0"/>
              <a:t>     and other instruments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134AB8-0AF1-C441-B564-30E876FD3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9" y="17272"/>
            <a:ext cx="3831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85513" y="204686"/>
            <a:ext cx="201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Review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1375779" y="2240476"/>
            <a:ext cx="2908395" cy="677109"/>
            <a:chOff x="587489" y="4896306"/>
            <a:chExt cx="2908395" cy="67710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949321" y="489630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87489" y="5296416"/>
              <a:ext cx="2908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/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653481" y="5235456"/>
            <a:ext cx="2908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296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1641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Index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422955"/>
            <a:ext cx="3164410" cy="646329"/>
            <a:chOff x="887522" y="1168955"/>
            <a:chExt cx="3164410" cy="646329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29474" y="1274093"/>
              <a:ext cx="24224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Motivation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2373629"/>
            <a:ext cx="3535505" cy="1523105"/>
            <a:chOff x="887522" y="1168955"/>
            <a:chExt cx="3535505" cy="1523105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60732" y="2168840"/>
              <a:ext cx="27622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How to USE?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87522" y="2439510"/>
            <a:ext cx="2311764" cy="1531122"/>
            <a:chOff x="887522" y="284162"/>
            <a:chExt cx="2311764" cy="1531122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68098" y="284162"/>
              <a:ext cx="1531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Sensor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887522" y="4274977"/>
            <a:ext cx="3566764" cy="646329"/>
            <a:chOff x="887522" y="1168955"/>
            <a:chExt cx="3566764" cy="646329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9474" y="1291346"/>
              <a:ext cx="28248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How it Works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6096000" y="1327345"/>
            <a:ext cx="2154518" cy="646329"/>
            <a:chOff x="887522" y="1168955"/>
            <a:chExt cx="2154518" cy="646329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629474" y="1222334"/>
              <a:ext cx="1412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Demo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306197" y="136635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7" name="グループ化 9">
            <a:extLst>
              <a:ext uri="{FF2B5EF4-FFF2-40B4-BE49-F238E27FC236}">
                <a16:creationId xmlns:a16="http://schemas.microsoft.com/office/drawing/2014/main" id="{BFC54950-5FD6-8D4D-9528-A726F5163351}"/>
              </a:ext>
            </a:extLst>
          </p:cNvPr>
          <p:cNvGrpSpPr/>
          <p:nvPr/>
        </p:nvGrpSpPr>
        <p:grpSpPr>
          <a:xfrm>
            <a:off x="6096000" y="2277207"/>
            <a:ext cx="3178838" cy="646329"/>
            <a:chOff x="887522" y="1168955"/>
            <a:chExt cx="3178838" cy="646329"/>
          </a:xfrm>
        </p:grpSpPr>
        <p:sp>
          <p:nvSpPr>
            <p:cNvPr id="58" name="正方形/長方形 3">
              <a:extLst>
                <a:ext uri="{FF2B5EF4-FFF2-40B4-BE49-F238E27FC236}">
                  <a16:creationId xmlns:a16="http://schemas.microsoft.com/office/drawing/2014/main" id="{22E0C8CF-3913-3248-B36E-114129EF3BF3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9" name="テキスト ボックス 30">
              <a:extLst>
                <a:ext uri="{FF2B5EF4-FFF2-40B4-BE49-F238E27FC236}">
                  <a16:creationId xmlns:a16="http://schemas.microsoft.com/office/drawing/2014/main" id="{500A1A28-72C6-3644-A340-675AC0CF536F}"/>
                </a:ext>
              </a:extLst>
            </p:cNvPr>
            <p:cNvSpPr txBox="1"/>
            <p:nvPr/>
          </p:nvSpPr>
          <p:spPr>
            <a:xfrm>
              <a:off x="1629474" y="1274093"/>
              <a:ext cx="24368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Contribute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0" name="テキスト ボックス 10">
            <a:extLst>
              <a:ext uri="{FF2B5EF4-FFF2-40B4-BE49-F238E27FC236}">
                <a16:creationId xmlns:a16="http://schemas.microsoft.com/office/drawing/2014/main" id="{E7E6EFEA-D9F6-9F45-9472-386BA68BC8DF}"/>
              </a:ext>
            </a:extLst>
          </p:cNvPr>
          <p:cNvSpPr txBox="1"/>
          <p:nvPr/>
        </p:nvSpPr>
        <p:spPr>
          <a:xfrm>
            <a:off x="6320241" y="2316289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1" name="グループ化 9">
            <a:extLst>
              <a:ext uri="{FF2B5EF4-FFF2-40B4-BE49-F238E27FC236}">
                <a16:creationId xmlns:a16="http://schemas.microsoft.com/office/drawing/2014/main" id="{89B60D72-FDCD-1C44-B839-7F8A69184EF5}"/>
              </a:ext>
            </a:extLst>
          </p:cNvPr>
          <p:cNvGrpSpPr/>
          <p:nvPr/>
        </p:nvGrpSpPr>
        <p:grpSpPr>
          <a:xfrm>
            <a:off x="6096000" y="3288542"/>
            <a:ext cx="3443333" cy="646329"/>
            <a:chOff x="887522" y="1168955"/>
            <a:chExt cx="3443333" cy="646329"/>
          </a:xfrm>
        </p:grpSpPr>
        <p:sp>
          <p:nvSpPr>
            <p:cNvPr id="62" name="正方形/長方形 3">
              <a:extLst>
                <a:ext uri="{FF2B5EF4-FFF2-40B4-BE49-F238E27FC236}">
                  <a16:creationId xmlns:a16="http://schemas.microsoft.com/office/drawing/2014/main" id="{441DF1E6-7836-234E-B691-53F40DCBAE2E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3" name="テキスト ボックス 30">
              <a:extLst>
                <a:ext uri="{FF2B5EF4-FFF2-40B4-BE49-F238E27FC236}">
                  <a16:creationId xmlns:a16="http://schemas.microsoft.com/office/drawing/2014/main" id="{AD8029F1-3313-7549-919E-9384404AB4E4}"/>
                </a:ext>
              </a:extLst>
            </p:cNvPr>
            <p:cNvSpPr txBox="1"/>
            <p:nvPr/>
          </p:nvSpPr>
          <p:spPr>
            <a:xfrm>
              <a:off x="1629474" y="1274093"/>
              <a:ext cx="2701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Expectation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4" name="テキスト ボックス 10">
            <a:extLst>
              <a:ext uri="{FF2B5EF4-FFF2-40B4-BE49-F238E27FC236}">
                <a16:creationId xmlns:a16="http://schemas.microsoft.com/office/drawing/2014/main" id="{208DBC34-5DF6-CB4D-9F9D-5236CDB35E41}"/>
              </a:ext>
            </a:extLst>
          </p:cNvPr>
          <p:cNvSpPr txBox="1"/>
          <p:nvPr/>
        </p:nvSpPr>
        <p:spPr>
          <a:xfrm>
            <a:off x="6320241" y="3327624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5" name="グループ化 9">
            <a:extLst>
              <a:ext uri="{FF2B5EF4-FFF2-40B4-BE49-F238E27FC236}">
                <a16:creationId xmlns:a16="http://schemas.microsoft.com/office/drawing/2014/main" id="{3EFFE0C8-0803-0141-A4CC-587EB63726A8}"/>
              </a:ext>
            </a:extLst>
          </p:cNvPr>
          <p:cNvGrpSpPr/>
          <p:nvPr/>
        </p:nvGrpSpPr>
        <p:grpSpPr>
          <a:xfrm>
            <a:off x="6110428" y="4227766"/>
            <a:ext cx="2412602" cy="646329"/>
            <a:chOff x="887522" y="1168955"/>
            <a:chExt cx="2412602" cy="646329"/>
          </a:xfrm>
        </p:grpSpPr>
        <p:sp>
          <p:nvSpPr>
            <p:cNvPr id="66" name="正方形/長方形 3">
              <a:extLst>
                <a:ext uri="{FF2B5EF4-FFF2-40B4-BE49-F238E27FC236}">
                  <a16:creationId xmlns:a16="http://schemas.microsoft.com/office/drawing/2014/main" id="{8DA2AF2F-3560-6647-B3DE-9E3FD7E1803E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テキスト ボックス 30">
              <a:extLst>
                <a:ext uri="{FF2B5EF4-FFF2-40B4-BE49-F238E27FC236}">
                  <a16:creationId xmlns:a16="http://schemas.microsoft.com/office/drawing/2014/main" id="{A4850BA8-F1AD-AC4D-8796-A6D9870EA53F}"/>
                </a:ext>
              </a:extLst>
            </p:cNvPr>
            <p:cNvSpPr txBox="1"/>
            <p:nvPr/>
          </p:nvSpPr>
          <p:spPr>
            <a:xfrm>
              <a:off x="1629474" y="1274093"/>
              <a:ext cx="16706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Review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8" name="テキスト ボックス 10">
            <a:extLst>
              <a:ext uri="{FF2B5EF4-FFF2-40B4-BE49-F238E27FC236}">
                <a16:creationId xmlns:a16="http://schemas.microsoft.com/office/drawing/2014/main" id="{E607E57A-9E31-9A4F-86D8-BDF663945223}"/>
              </a:ext>
            </a:extLst>
          </p:cNvPr>
          <p:cNvSpPr txBox="1"/>
          <p:nvPr/>
        </p:nvSpPr>
        <p:spPr>
          <a:xfrm>
            <a:off x="6334669" y="4266848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10886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-1" y="0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3607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Motivation</a:t>
            </a:r>
            <a:r>
              <a:rPr kumimoji="1" lang="en-US" altLang="ko-KR" sz="4800" b="1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”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79450" y="2433182"/>
            <a:ext cx="5397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Hard to memorize  codes.</a:t>
            </a:r>
            <a:br>
              <a:rPr lang="en-US" altLang="ko-KR" sz="2400" dirty="0">
                <a:solidFill>
                  <a:schemeClr val="bg1"/>
                </a:solidFill>
              </a:rPr>
            </a:b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Need lots of practice.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Hard to make clean sounds to beginner.</a:t>
            </a:r>
          </a:p>
          <a:p>
            <a:pPr algn="just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CD8F8C-1265-E940-910B-766ABF2A1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13" y="-38856"/>
            <a:ext cx="6223020" cy="69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7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600" dirty="0"/>
          </a:p>
        </p:txBody>
      </p:sp>
      <p:sp>
        <p:nvSpPr>
          <p:cNvPr id="4" name="大かっこ 3"/>
          <p:cNvSpPr/>
          <p:nvPr/>
        </p:nvSpPr>
        <p:spPr>
          <a:xfrm>
            <a:off x="1600200" y="231140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텍스트상자 4">
            <a:extLst>
              <a:ext uri="{FF2B5EF4-FFF2-40B4-BE49-F238E27FC236}">
                <a16:creationId xmlns:a16="http://schemas.microsoft.com/office/drawing/2014/main" id="{97DC2F74-640B-8E41-899B-89AAFA2DA66C}"/>
              </a:ext>
            </a:extLst>
          </p:cNvPr>
          <p:cNvSpPr txBox="1"/>
          <p:nvPr/>
        </p:nvSpPr>
        <p:spPr>
          <a:xfrm>
            <a:off x="3394075" y="272151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0" dirty="0">
                <a:solidFill>
                  <a:schemeClr val="bg1"/>
                </a:solidFill>
              </a:rPr>
              <a:t>So we think...</a:t>
            </a:r>
            <a:endParaRPr kumimoji="1" lang="ko-KR" altLang="en-US" sz="8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D2340B-E7FE-0E47-9E06-2920C953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0686">
            <a:off x="4112518" y="1398917"/>
            <a:ext cx="5024048" cy="5024048"/>
          </a:xfrm>
          <a:prstGeom prst="rect">
            <a:avLst/>
          </a:prstGeom>
        </p:spPr>
      </p:pic>
      <p:sp>
        <p:nvSpPr>
          <p:cNvPr id="8" name="곱하기 7">
            <a:extLst>
              <a:ext uri="{FF2B5EF4-FFF2-40B4-BE49-F238E27FC236}">
                <a16:creationId xmlns:a16="http://schemas.microsoft.com/office/drawing/2014/main" id="{1B80F88B-F555-6D44-AF67-CCC5AAC84DAF}"/>
              </a:ext>
            </a:extLst>
          </p:cNvPr>
          <p:cNvSpPr/>
          <p:nvPr/>
        </p:nvSpPr>
        <p:spPr>
          <a:xfrm rot="20749978">
            <a:off x="4968815" y="3811973"/>
            <a:ext cx="1311215" cy="128617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87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636154" y="178990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Sensor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0A137A4-3F01-D34F-8B8D-4789C6F5608F}"/>
              </a:ext>
            </a:extLst>
          </p:cNvPr>
          <p:cNvGrpSpPr/>
          <p:nvPr/>
        </p:nvGrpSpPr>
        <p:grpSpPr>
          <a:xfrm>
            <a:off x="6382419" y="1974254"/>
            <a:ext cx="3472366" cy="3568701"/>
            <a:chOff x="6382419" y="1974254"/>
            <a:chExt cx="3472366" cy="3568701"/>
          </a:xfrm>
        </p:grpSpPr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8D7AC7E3-9033-B848-8F21-E0B158C9F959}"/>
                </a:ext>
              </a:extLst>
            </p:cNvPr>
            <p:cNvSpPr txBox="1"/>
            <p:nvPr/>
          </p:nvSpPr>
          <p:spPr>
            <a:xfrm>
              <a:off x="6591845" y="4527292"/>
              <a:ext cx="32629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3</a:t>
              </a:r>
              <a:r>
                <a:rPr lang="en-US" altLang="ko-KR" b="1" dirty="0"/>
                <a:t>. Speaker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/>
                <a:t>Using Midi-Serial bridge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/>
                <a:t>Various instruments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D710DEF-B5D8-5A4C-B0A4-B2C6DD7E9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419" y="1974254"/>
              <a:ext cx="3175649" cy="202565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A1EB0F-1265-EB41-8ED5-C7CB64512AD8}"/>
              </a:ext>
            </a:extLst>
          </p:cNvPr>
          <p:cNvGrpSpPr/>
          <p:nvPr/>
        </p:nvGrpSpPr>
        <p:grpSpPr>
          <a:xfrm>
            <a:off x="3328905" y="1994292"/>
            <a:ext cx="3262940" cy="3825662"/>
            <a:chOff x="3328905" y="1994292"/>
            <a:chExt cx="3262940" cy="3825662"/>
          </a:xfrm>
        </p:grpSpPr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3A55B8AD-DD61-6147-9176-3FEDE17DEA9F}"/>
                </a:ext>
              </a:extLst>
            </p:cNvPr>
            <p:cNvSpPr txBox="1"/>
            <p:nvPr/>
          </p:nvSpPr>
          <p:spPr>
            <a:xfrm>
              <a:off x="3328905" y="4527292"/>
              <a:ext cx="326294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2</a:t>
              </a:r>
              <a:r>
                <a:rPr lang="en-US" altLang="ko-KR" b="1" dirty="0"/>
                <a:t>. Touch Sensor Keypad: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/>
                <a:t>Each</a:t>
              </a:r>
              <a:r>
                <a:rPr lang="ko-KR" altLang="en-US" b="1" dirty="0"/>
                <a:t> </a:t>
              </a:r>
              <a:r>
                <a:rPr lang="en-US" altLang="ko-KR" b="1" dirty="0"/>
                <a:t>keypad have another Chord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/>
                <a:t>Total: 1~2 sensors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230C7F-FEE6-BC4B-950D-C7490A748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844" y="1994292"/>
              <a:ext cx="2085453" cy="239505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1994AC-BF9A-FC4F-8331-C42188D5D13D}"/>
              </a:ext>
            </a:extLst>
          </p:cNvPr>
          <p:cNvGrpSpPr/>
          <p:nvPr/>
        </p:nvGrpSpPr>
        <p:grpSpPr>
          <a:xfrm>
            <a:off x="190501" y="2189019"/>
            <a:ext cx="3834438" cy="3353936"/>
            <a:chOff x="190501" y="2189019"/>
            <a:chExt cx="3834438" cy="3353936"/>
          </a:xfrm>
        </p:grpSpPr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541378AC-CFDC-7841-B08B-3679E04C7DA2}"/>
                </a:ext>
              </a:extLst>
            </p:cNvPr>
            <p:cNvSpPr txBox="1"/>
            <p:nvPr/>
          </p:nvSpPr>
          <p:spPr>
            <a:xfrm>
              <a:off x="761999" y="4527292"/>
              <a:ext cx="32629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1.</a:t>
              </a:r>
              <a:r>
                <a:rPr lang="en-US" altLang="ko-KR" b="1" dirty="0"/>
                <a:t> Laser Sensor: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/>
                <a:t>For each guitar line      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/>
                <a:t>Total: 6 sensors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5E2F0EB-E1AB-3D40-80A6-95FFE84C6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1" y="2189019"/>
              <a:ext cx="2770221" cy="2179303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46220DB-1040-EF43-8B56-9C68F4454B07}"/>
              </a:ext>
            </a:extLst>
          </p:cNvPr>
          <p:cNvGrpSpPr/>
          <p:nvPr/>
        </p:nvGrpSpPr>
        <p:grpSpPr>
          <a:xfrm>
            <a:off x="9558068" y="2234361"/>
            <a:ext cx="3262940" cy="3031594"/>
            <a:chOff x="9558068" y="2234361"/>
            <a:chExt cx="3262940" cy="30315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87313FD-21AB-EB4F-A84C-2B12146CD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785" y="2234361"/>
              <a:ext cx="2183458" cy="1639977"/>
            </a:xfrm>
            <a:prstGeom prst="rect">
              <a:avLst/>
            </a:prstGeom>
          </p:spPr>
        </p:pic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FF6E0A4A-30B6-DE47-8001-3C2F29873FB1}"/>
                </a:ext>
              </a:extLst>
            </p:cNvPr>
            <p:cNvSpPr txBox="1"/>
            <p:nvPr/>
          </p:nvSpPr>
          <p:spPr>
            <a:xfrm>
              <a:off x="9558068" y="4527291"/>
              <a:ext cx="326294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4</a:t>
              </a:r>
              <a:r>
                <a:rPr lang="en-US" altLang="ko-KR" b="1" dirty="0"/>
                <a:t>. Light Sensor.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/>
                <a:t>Get Lasers light power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682" y="204686"/>
            <a:ext cx="3312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How to USE?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2201362" y="6151329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1D2D5C2-8C50-4B45-A7F8-FBC640860BB4}"/>
              </a:ext>
            </a:extLst>
          </p:cNvPr>
          <p:cNvGrpSpPr/>
          <p:nvPr/>
        </p:nvGrpSpPr>
        <p:grpSpPr>
          <a:xfrm>
            <a:off x="1964468" y="1331042"/>
            <a:ext cx="2251701" cy="5199797"/>
            <a:chOff x="2892725" y="1331042"/>
            <a:chExt cx="2251701" cy="5199797"/>
          </a:xfrm>
        </p:grpSpPr>
        <p:sp>
          <p:nvSpPr>
            <p:cNvPr id="10" name="フリーフォーム 9"/>
            <p:cNvSpPr/>
            <p:nvPr/>
          </p:nvSpPr>
          <p:spPr>
            <a:xfrm>
              <a:off x="2892725" y="1331042"/>
              <a:ext cx="2251701" cy="5199797"/>
            </a:xfrm>
            <a:custGeom>
              <a:avLst/>
              <a:gdLst>
                <a:gd name="connsiteX0" fmla="*/ 0 w 2251701"/>
                <a:gd name="connsiteY0" fmla="*/ 225170 h 5199797"/>
                <a:gd name="connsiteX1" fmla="*/ 225170 w 2251701"/>
                <a:gd name="connsiteY1" fmla="*/ 0 h 5199797"/>
                <a:gd name="connsiteX2" fmla="*/ 2026531 w 2251701"/>
                <a:gd name="connsiteY2" fmla="*/ 0 h 5199797"/>
                <a:gd name="connsiteX3" fmla="*/ 2251701 w 2251701"/>
                <a:gd name="connsiteY3" fmla="*/ 225170 h 5199797"/>
                <a:gd name="connsiteX4" fmla="*/ 2251701 w 2251701"/>
                <a:gd name="connsiteY4" fmla="*/ 4974627 h 5199797"/>
                <a:gd name="connsiteX5" fmla="*/ 2026531 w 2251701"/>
                <a:gd name="connsiteY5" fmla="*/ 5199797 h 5199797"/>
                <a:gd name="connsiteX6" fmla="*/ 225170 w 2251701"/>
                <a:gd name="connsiteY6" fmla="*/ 5199797 h 5199797"/>
                <a:gd name="connsiteX7" fmla="*/ 0 w 2251701"/>
                <a:gd name="connsiteY7" fmla="*/ 4974627 h 5199797"/>
                <a:gd name="connsiteX8" fmla="*/ 0 w 2251701"/>
                <a:gd name="connsiteY8" fmla="*/ 225170 h 519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701" h="5199797">
                  <a:moveTo>
                    <a:pt x="0" y="225170"/>
                  </a:moveTo>
                  <a:cubicBezTo>
                    <a:pt x="0" y="100812"/>
                    <a:pt x="100812" y="0"/>
                    <a:pt x="225170" y="0"/>
                  </a:cubicBezTo>
                  <a:lnTo>
                    <a:pt x="2026531" y="0"/>
                  </a:lnTo>
                  <a:cubicBezTo>
                    <a:pt x="2150889" y="0"/>
                    <a:pt x="2251701" y="100812"/>
                    <a:pt x="2251701" y="225170"/>
                  </a:cubicBezTo>
                  <a:lnTo>
                    <a:pt x="2251701" y="4974627"/>
                  </a:lnTo>
                  <a:cubicBezTo>
                    <a:pt x="2251701" y="5098985"/>
                    <a:pt x="2150889" y="5199797"/>
                    <a:pt x="2026531" y="5199797"/>
                  </a:cubicBezTo>
                  <a:lnTo>
                    <a:pt x="225170" y="5199797"/>
                  </a:lnTo>
                  <a:cubicBezTo>
                    <a:pt x="100812" y="5199797"/>
                    <a:pt x="0" y="5098985"/>
                    <a:pt x="0" y="4974627"/>
                  </a:cubicBezTo>
                  <a:lnTo>
                    <a:pt x="0" y="225170"/>
                  </a:lnTo>
                  <a:close/>
                </a:path>
              </a:pathLst>
            </a:custGeom>
            <a:solidFill>
              <a:srgbClr val="FEC80A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3360" tIns="2293278" rIns="213360" bIns="1253321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200" dirty="0"/>
                <a:t>Connect with computer and turn on midi serial bridge</a:t>
              </a:r>
              <a:endParaRPr kumimoji="1" lang="ja-JP" altLang="en-US" sz="3200" kern="1200" dirty="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3322637" y="1720800"/>
              <a:ext cx="1365284" cy="11482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テキスト ボックス 27"/>
            <p:cNvSpPr txBox="1"/>
            <p:nvPr/>
          </p:nvSpPr>
          <p:spPr>
            <a:xfrm>
              <a:off x="3640247" y="1853348"/>
              <a:ext cx="7566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4321F0A-8BAB-824B-834B-B3510CA2ACEE}"/>
              </a:ext>
            </a:extLst>
          </p:cNvPr>
          <p:cNvGrpSpPr/>
          <p:nvPr/>
        </p:nvGrpSpPr>
        <p:grpSpPr>
          <a:xfrm>
            <a:off x="4831119" y="1331042"/>
            <a:ext cx="2251701" cy="5199797"/>
            <a:chOff x="5211977" y="1331042"/>
            <a:chExt cx="2251701" cy="5199797"/>
          </a:xfrm>
        </p:grpSpPr>
        <p:sp>
          <p:nvSpPr>
            <p:cNvPr id="12" name="フリーフォーム 11"/>
            <p:cNvSpPr/>
            <p:nvPr/>
          </p:nvSpPr>
          <p:spPr>
            <a:xfrm>
              <a:off x="5211977" y="1331042"/>
              <a:ext cx="2251701" cy="5199797"/>
            </a:xfrm>
            <a:custGeom>
              <a:avLst/>
              <a:gdLst>
                <a:gd name="connsiteX0" fmla="*/ 0 w 2251701"/>
                <a:gd name="connsiteY0" fmla="*/ 225170 h 5199797"/>
                <a:gd name="connsiteX1" fmla="*/ 225170 w 2251701"/>
                <a:gd name="connsiteY1" fmla="*/ 0 h 5199797"/>
                <a:gd name="connsiteX2" fmla="*/ 2026531 w 2251701"/>
                <a:gd name="connsiteY2" fmla="*/ 0 h 5199797"/>
                <a:gd name="connsiteX3" fmla="*/ 2251701 w 2251701"/>
                <a:gd name="connsiteY3" fmla="*/ 225170 h 5199797"/>
                <a:gd name="connsiteX4" fmla="*/ 2251701 w 2251701"/>
                <a:gd name="connsiteY4" fmla="*/ 4974627 h 5199797"/>
                <a:gd name="connsiteX5" fmla="*/ 2026531 w 2251701"/>
                <a:gd name="connsiteY5" fmla="*/ 5199797 h 5199797"/>
                <a:gd name="connsiteX6" fmla="*/ 225170 w 2251701"/>
                <a:gd name="connsiteY6" fmla="*/ 5199797 h 5199797"/>
                <a:gd name="connsiteX7" fmla="*/ 0 w 2251701"/>
                <a:gd name="connsiteY7" fmla="*/ 4974627 h 5199797"/>
                <a:gd name="connsiteX8" fmla="*/ 0 w 2251701"/>
                <a:gd name="connsiteY8" fmla="*/ 225170 h 519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701" h="5199797">
                  <a:moveTo>
                    <a:pt x="0" y="225170"/>
                  </a:moveTo>
                  <a:cubicBezTo>
                    <a:pt x="0" y="100812"/>
                    <a:pt x="100812" y="0"/>
                    <a:pt x="225170" y="0"/>
                  </a:cubicBezTo>
                  <a:lnTo>
                    <a:pt x="2026531" y="0"/>
                  </a:lnTo>
                  <a:cubicBezTo>
                    <a:pt x="2150889" y="0"/>
                    <a:pt x="2251701" y="100812"/>
                    <a:pt x="2251701" y="225170"/>
                  </a:cubicBezTo>
                  <a:lnTo>
                    <a:pt x="2251701" y="4974627"/>
                  </a:lnTo>
                  <a:cubicBezTo>
                    <a:pt x="2251701" y="5098985"/>
                    <a:pt x="2150889" y="5199797"/>
                    <a:pt x="2026531" y="5199797"/>
                  </a:cubicBezTo>
                  <a:lnTo>
                    <a:pt x="225170" y="5199797"/>
                  </a:lnTo>
                  <a:cubicBezTo>
                    <a:pt x="100812" y="5199797"/>
                    <a:pt x="0" y="5098985"/>
                    <a:pt x="0" y="4974627"/>
                  </a:cubicBezTo>
                  <a:lnTo>
                    <a:pt x="0" y="225170"/>
                  </a:lnTo>
                  <a:close/>
                </a:path>
              </a:pathLst>
            </a:custGeom>
            <a:solidFill>
              <a:srgbClr val="FEC80A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3360" tIns="2293278" rIns="213360" bIns="1253321" numCol="1" spcCol="127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3200" dirty="0"/>
            </a:p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200" dirty="0"/>
                <a:t>Touch the button that code you want.</a:t>
              </a:r>
              <a:endParaRPr lang="ja-JP" altLang="en-US" sz="3200" dirty="0"/>
            </a:p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ja-JP" altLang="en-US" sz="3200" dirty="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5715778" y="1720799"/>
              <a:ext cx="1244095" cy="11482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964199" y="1787072"/>
              <a:ext cx="7566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ADA4215-144A-B04A-8602-A2A9FC93B9C4}"/>
              </a:ext>
            </a:extLst>
          </p:cNvPr>
          <p:cNvGrpSpPr/>
          <p:nvPr/>
        </p:nvGrpSpPr>
        <p:grpSpPr>
          <a:xfrm>
            <a:off x="7848481" y="1331041"/>
            <a:ext cx="2251701" cy="5199797"/>
            <a:chOff x="7549762" y="1331041"/>
            <a:chExt cx="2251701" cy="5199797"/>
          </a:xfrm>
        </p:grpSpPr>
        <p:sp>
          <p:nvSpPr>
            <p:cNvPr id="22" name="フリーフォーム 21"/>
            <p:cNvSpPr/>
            <p:nvPr/>
          </p:nvSpPr>
          <p:spPr>
            <a:xfrm>
              <a:off x="7549762" y="1331041"/>
              <a:ext cx="2251701" cy="5199797"/>
            </a:xfrm>
            <a:custGeom>
              <a:avLst/>
              <a:gdLst>
                <a:gd name="connsiteX0" fmla="*/ 0 w 2251701"/>
                <a:gd name="connsiteY0" fmla="*/ 225170 h 5199797"/>
                <a:gd name="connsiteX1" fmla="*/ 225170 w 2251701"/>
                <a:gd name="connsiteY1" fmla="*/ 0 h 5199797"/>
                <a:gd name="connsiteX2" fmla="*/ 2026531 w 2251701"/>
                <a:gd name="connsiteY2" fmla="*/ 0 h 5199797"/>
                <a:gd name="connsiteX3" fmla="*/ 2251701 w 2251701"/>
                <a:gd name="connsiteY3" fmla="*/ 225170 h 5199797"/>
                <a:gd name="connsiteX4" fmla="*/ 2251701 w 2251701"/>
                <a:gd name="connsiteY4" fmla="*/ 4974627 h 5199797"/>
                <a:gd name="connsiteX5" fmla="*/ 2026531 w 2251701"/>
                <a:gd name="connsiteY5" fmla="*/ 5199797 h 5199797"/>
                <a:gd name="connsiteX6" fmla="*/ 225170 w 2251701"/>
                <a:gd name="connsiteY6" fmla="*/ 5199797 h 5199797"/>
                <a:gd name="connsiteX7" fmla="*/ 0 w 2251701"/>
                <a:gd name="connsiteY7" fmla="*/ 4974627 h 5199797"/>
                <a:gd name="connsiteX8" fmla="*/ 0 w 2251701"/>
                <a:gd name="connsiteY8" fmla="*/ 225170 h 519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701" h="5199797">
                  <a:moveTo>
                    <a:pt x="0" y="225170"/>
                  </a:moveTo>
                  <a:cubicBezTo>
                    <a:pt x="0" y="100812"/>
                    <a:pt x="100812" y="0"/>
                    <a:pt x="225170" y="0"/>
                  </a:cubicBezTo>
                  <a:lnTo>
                    <a:pt x="2026531" y="0"/>
                  </a:lnTo>
                  <a:cubicBezTo>
                    <a:pt x="2150889" y="0"/>
                    <a:pt x="2251701" y="100812"/>
                    <a:pt x="2251701" y="225170"/>
                  </a:cubicBezTo>
                  <a:lnTo>
                    <a:pt x="2251701" y="4974627"/>
                  </a:lnTo>
                  <a:cubicBezTo>
                    <a:pt x="2251701" y="5098985"/>
                    <a:pt x="2150889" y="5199797"/>
                    <a:pt x="2026531" y="5199797"/>
                  </a:cubicBezTo>
                  <a:lnTo>
                    <a:pt x="225170" y="5199797"/>
                  </a:lnTo>
                  <a:cubicBezTo>
                    <a:pt x="100812" y="5199797"/>
                    <a:pt x="0" y="5098985"/>
                    <a:pt x="0" y="4974627"/>
                  </a:cubicBezTo>
                  <a:lnTo>
                    <a:pt x="0" y="225170"/>
                  </a:lnTo>
                  <a:close/>
                </a:path>
              </a:pathLst>
            </a:custGeom>
            <a:solidFill>
              <a:srgbClr val="FEC80A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3360" tIns="2293278" rIns="213360" bIns="1253321" numCol="1" spcCol="1270" anchor="ctr" anchorCtr="0">
              <a:noAutofit/>
            </a:bodyPr>
            <a:lstStyle/>
            <a:p>
              <a:pPr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200" dirty="0"/>
                <a:t>Pass the laser!!</a:t>
              </a:r>
              <a:endParaRPr kumimoji="1" lang="ja-JP" altLang="en-US" sz="3200" kern="1200" dirty="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8053564" y="1787072"/>
              <a:ext cx="1244095" cy="11562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テキスト ボックス 31"/>
            <p:cNvSpPr txBox="1"/>
            <p:nvPr/>
          </p:nvSpPr>
          <p:spPr>
            <a:xfrm>
              <a:off x="8299541" y="1958085"/>
              <a:ext cx="7566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</p:grp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9786C44C-7294-404D-BE0C-58187C52EC08}"/>
              </a:ext>
            </a:extLst>
          </p:cNvPr>
          <p:cNvSpPr/>
          <p:nvPr/>
        </p:nvSpPr>
        <p:spPr>
          <a:xfrm>
            <a:off x="2041315" y="5754461"/>
            <a:ext cx="7936317" cy="776377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103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ngerì ëí ì´ë¯¸ì§ ê²ìê²°ê³¼">
            <a:extLst>
              <a:ext uri="{FF2B5EF4-FFF2-40B4-BE49-F238E27FC236}">
                <a16:creationId xmlns:a16="http://schemas.microsoft.com/office/drawing/2014/main" id="{073602BC-6398-4411-AC0E-19799AA14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89136" y="229591"/>
            <a:ext cx="21907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75779" y="180186"/>
            <a:ext cx="3757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How it Works</a:t>
            </a:r>
            <a:r>
              <a:rPr lang="en-US" altLang="ko-KR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?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laser emoticonì ëí ì´ë¯¸ì§ ê²ìê²°ê³¼">
            <a:extLst>
              <a:ext uri="{FF2B5EF4-FFF2-40B4-BE49-F238E27FC236}">
                <a16:creationId xmlns:a16="http://schemas.microsoft.com/office/drawing/2014/main" id="{184CCE2F-CFCF-412D-ADDA-C2082E31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6867" flipH="1">
            <a:off x="804296" y="1378629"/>
            <a:ext cx="1716342" cy="171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40F1739-CF21-4D3C-AA07-6C68B8F7D0F3}"/>
              </a:ext>
            </a:extLst>
          </p:cNvPr>
          <p:cNvCxnSpPr>
            <a:cxnSpLocks/>
          </p:cNvCxnSpPr>
          <p:nvPr/>
        </p:nvCxnSpPr>
        <p:spPr>
          <a:xfrm>
            <a:off x="2606239" y="1872654"/>
            <a:ext cx="5054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ì¡°ëì¼ìì ëí ì´ë¯¸ì§ ê²ìê²°ê³¼">
            <a:extLst>
              <a:ext uri="{FF2B5EF4-FFF2-40B4-BE49-F238E27FC236}">
                <a16:creationId xmlns:a16="http://schemas.microsoft.com/office/drawing/2014/main" id="{9BFBC886-D712-484F-B2F7-38F20A307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0839" y="1357695"/>
            <a:ext cx="1514258" cy="102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ptopì ëí ì´ë¯¸ì§ ê²ìê²°ê³¼">
            <a:extLst>
              <a:ext uri="{FF2B5EF4-FFF2-40B4-BE49-F238E27FC236}">
                <a16:creationId xmlns:a16="http://schemas.microsoft.com/office/drawing/2014/main" id="{2958F867-291D-43ED-8D01-11FC1840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55" y="4321143"/>
            <a:ext cx="3031626" cy="268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igzagì ëí ì´ë¯¸ì§ ê²ìê²°ê³¼">
            <a:extLst>
              <a:ext uri="{FF2B5EF4-FFF2-40B4-BE49-F238E27FC236}">
                <a16:creationId xmlns:a16="http://schemas.microsoft.com/office/drawing/2014/main" id="{87FB26FB-8AFA-4D6F-82A2-504470D02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91046">
            <a:off x="8306765" y="2649528"/>
            <a:ext cx="1736663" cy="17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di serial bridgeì ëí ì´ë¯¸ì§ ê²ìê²°ê³¼">
            <a:extLst>
              <a:ext uri="{FF2B5EF4-FFF2-40B4-BE49-F238E27FC236}">
                <a16:creationId xmlns:a16="http://schemas.microsoft.com/office/drawing/2014/main" id="{B4F62130-D76D-4D80-A03E-6850C663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254" y="4582940"/>
            <a:ext cx="3286126" cy="16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4459C4CF-7FCF-4E3F-90E0-AB00466C7327}"/>
              </a:ext>
            </a:extLst>
          </p:cNvPr>
          <p:cNvSpPr/>
          <p:nvPr/>
        </p:nvSpPr>
        <p:spPr>
          <a:xfrm>
            <a:off x="7536738" y="5168914"/>
            <a:ext cx="975161" cy="8374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 descr="virtual pianoì ëí ì´ë¯¸ì§ ê²ìê²°ê³¼">
            <a:extLst>
              <a:ext uri="{FF2B5EF4-FFF2-40B4-BE49-F238E27FC236}">
                <a16:creationId xmlns:a16="http://schemas.microsoft.com/office/drawing/2014/main" id="{78A87F7D-E0C7-491E-B74B-9129E816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4747308"/>
            <a:ext cx="2968611" cy="134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61379" y="215724"/>
            <a:ext cx="159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AE15AB4-25FD-0E42-98D1-FD33D97C1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465826"/>
            <a:ext cx="1574800" cy="18669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0FD878-18F4-064B-96FA-5CD2BD5A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84" y="1554111"/>
            <a:ext cx="1816100" cy="17399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4BCCF7C-E312-7346-A5DB-4BA803B0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92" y="851017"/>
            <a:ext cx="5511800" cy="11303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8DBAA14-FC21-6C44-B8F7-F55B13866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810000"/>
            <a:ext cx="5295900" cy="3048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DFA898A-E8E9-B741-A72D-C565080EF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" y="4156075"/>
            <a:ext cx="5829300" cy="10922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00F476C-D86E-8B4A-98FA-9A1AF93D1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50" y="2057620"/>
            <a:ext cx="3721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30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70762" y="185233"/>
            <a:ext cx="514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Production process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F0A2907-B4D3-42FE-9CB0-5F1162351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22" y="1477106"/>
            <a:ext cx="6658708" cy="4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153</Words>
  <Application>Microsoft Office PowerPoint</Application>
  <PresentationFormat>와이드스크린</PresentationFormat>
  <Paragraphs>67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minwook son</cp:lastModifiedBy>
  <cp:revision>17</cp:revision>
  <dcterms:created xsi:type="dcterms:W3CDTF">2018-08-02T00:16:13Z</dcterms:created>
  <dcterms:modified xsi:type="dcterms:W3CDTF">2018-12-08T19:40:57Z</dcterms:modified>
</cp:coreProperties>
</file>